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1" Type="http://schemas.openxmlformats.org/officeDocument/2006/relationships/image" Target="../media/image197.png"/><Relationship Id="rId12" Type="http://schemas.openxmlformats.org/officeDocument/2006/relationships/image" Target="../media/image198.png"/><Relationship Id="rId13" Type="http://schemas.openxmlformats.org/officeDocument/2006/relationships/image" Target="../media/image199.png"/><Relationship Id="rId14" Type="http://schemas.openxmlformats.org/officeDocument/2006/relationships/image" Target="../media/image200.png"/><Relationship Id="rId15" Type="http://schemas.openxmlformats.org/officeDocument/2006/relationships/image" Target="../media/image201.png"/><Relationship Id="rId16" Type="http://schemas.openxmlformats.org/officeDocument/2006/relationships/image" Target="../media/image20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Relationship Id="rId10" Type="http://schemas.openxmlformats.org/officeDocument/2006/relationships/image" Target="../media/image211.png"/><Relationship Id="rId11" Type="http://schemas.openxmlformats.org/officeDocument/2006/relationships/image" Target="../media/image212.png"/><Relationship Id="rId12" Type="http://schemas.openxmlformats.org/officeDocument/2006/relationships/image" Target="../media/image213.png"/><Relationship Id="rId13" Type="http://schemas.openxmlformats.org/officeDocument/2006/relationships/image" Target="../media/image214.png"/><Relationship Id="rId14" Type="http://schemas.openxmlformats.org/officeDocument/2006/relationships/image" Target="../media/image215.png"/><Relationship Id="rId15" Type="http://schemas.openxmlformats.org/officeDocument/2006/relationships/image" Target="../media/image216.png"/><Relationship Id="rId16" Type="http://schemas.openxmlformats.org/officeDocument/2006/relationships/image" Target="../media/image217.png"/><Relationship Id="rId17" Type="http://schemas.openxmlformats.org/officeDocument/2006/relationships/image" Target="../media/image218.png"/><Relationship Id="rId18" Type="http://schemas.openxmlformats.org/officeDocument/2006/relationships/image" Target="../media/image219.png"/><Relationship Id="rId19" Type="http://schemas.openxmlformats.org/officeDocument/2006/relationships/image" Target="../media/image220.png"/><Relationship Id="rId20" Type="http://schemas.openxmlformats.org/officeDocument/2006/relationships/image" Target="../media/image221.png"/><Relationship Id="rId21" Type="http://schemas.openxmlformats.org/officeDocument/2006/relationships/image" Target="../media/image222.png"/><Relationship Id="rId22" Type="http://schemas.openxmlformats.org/officeDocument/2006/relationships/image" Target="../media/image223.png"/><Relationship Id="rId23" Type="http://schemas.openxmlformats.org/officeDocument/2006/relationships/image" Target="../media/image224.png"/><Relationship Id="rId24" Type="http://schemas.openxmlformats.org/officeDocument/2006/relationships/image" Target="../media/image225.png"/><Relationship Id="rId25" Type="http://schemas.openxmlformats.org/officeDocument/2006/relationships/image" Target="../media/image226.png"/><Relationship Id="rId26" Type="http://schemas.openxmlformats.org/officeDocument/2006/relationships/image" Target="../media/image227.png"/><Relationship Id="rId27" Type="http://schemas.openxmlformats.org/officeDocument/2006/relationships/image" Target="../media/image228.png"/><Relationship Id="rId28" Type="http://schemas.openxmlformats.org/officeDocument/2006/relationships/image" Target="../media/image229.png"/><Relationship Id="rId29" Type="http://schemas.openxmlformats.org/officeDocument/2006/relationships/image" Target="../media/image230.png"/><Relationship Id="rId30" Type="http://schemas.openxmlformats.org/officeDocument/2006/relationships/image" Target="../media/image23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250.png"/><Relationship Id="rId14" Type="http://schemas.openxmlformats.org/officeDocument/2006/relationships/image" Target="../media/image251.png"/><Relationship Id="rId15" Type="http://schemas.openxmlformats.org/officeDocument/2006/relationships/image" Target="../media/image252.png"/><Relationship Id="rId16" Type="http://schemas.openxmlformats.org/officeDocument/2006/relationships/image" Target="../media/image25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Relationship Id="rId11" Type="http://schemas.openxmlformats.org/officeDocument/2006/relationships/image" Target="../media/image263.png"/><Relationship Id="rId12" Type="http://schemas.openxmlformats.org/officeDocument/2006/relationships/image" Target="../media/image264.png"/><Relationship Id="rId13" Type="http://schemas.openxmlformats.org/officeDocument/2006/relationships/image" Target="../media/image265.png"/><Relationship Id="rId14" Type="http://schemas.openxmlformats.org/officeDocument/2006/relationships/image" Target="../media/image266.png"/><Relationship Id="rId15" Type="http://schemas.openxmlformats.org/officeDocument/2006/relationships/image" Target="../media/image267.png"/><Relationship Id="rId16" Type="http://schemas.openxmlformats.org/officeDocument/2006/relationships/image" Target="../media/image268.png"/><Relationship Id="rId17" Type="http://schemas.openxmlformats.org/officeDocument/2006/relationships/image" Target="../media/image269.png"/><Relationship Id="rId18" Type="http://schemas.openxmlformats.org/officeDocument/2006/relationships/image" Target="../media/image270.png"/><Relationship Id="rId19" Type="http://schemas.openxmlformats.org/officeDocument/2006/relationships/image" Target="../media/image271.png"/><Relationship Id="rId20" Type="http://schemas.openxmlformats.org/officeDocument/2006/relationships/image" Target="../media/image272.png"/><Relationship Id="rId21" Type="http://schemas.openxmlformats.org/officeDocument/2006/relationships/image" Target="../media/image273.png"/><Relationship Id="rId22" Type="http://schemas.openxmlformats.org/officeDocument/2006/relationships/image" Target="../media/image274.png"/><Relationship Id="rId23" Type="http://schemas.openxmlformats.org/officeDocument/2006/relationships/image" Target="../media/image275.png"/><Relationship Id="rId24" Type="http://schemas.openxmlformats.org/officeDocument/2006/relationships/image" Target="../media/image276.png"/><Relationship Id="rId25" Type="http://schemas.openxmlformats.org/officeDocument/2006/relationships/image" Target="../media/image277.png"/><Relationship Id="rId26" Type="http://schemas.openxmlformats.org/officeDocument/2006/relationships/image" Target="../media/image278.png"/><Relationship Id="rId27" Type="http://schemas.openxmlformats.org/officeDocument/2006/relationships/image" Target="../media/image279.png"/><Relationship Id="rId28" Type="http://schemas.openxmlformats.org/officeDocument/2006/relationships/image" Target="../media/image280.png"/><Relationship Id="rId29" Type="http://schemas.openxmlformats.org/officeDocument/2006/relationships/image" Target="../media/image281.png"/><Relationship Id="rId30" Type="http://schemas.openxmlformats.org/officeDocument/2006/relationships/image" Target="../media/image28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Relationship Id="rId6" Type="http://schemas.openxmlformats.org/officeDocument/2006/relationships/image" Target="../media/image287.png"/><Relationship Id="rId7" Type="http://schemas.openxmlformats.org/officeDocument/2006/relationships/image" Target="../media/image288.png"/><Relationship Id="rId8" Type="http://schemas.openxmlformats.org/officeDocument/2006/relationships/image" Target="../media/image28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Relationship Id="rId8" Type="http://schemas.openxmlformats.org/officeDocument/2006/relationships/image" Target="../media/image296.png"/><Relationship Id="rId9" Type="http://schemas.openxmlformats.org/officeDocument/2006/relationships/image" Target="../media/image297.png"/><Relationship Id="rId10" Type="http://schemas.openxmlformats.org/officeDocument/2006/relationships/image" Target="../media/image298.png"/><Relationship Id="rId11" Type="http://schemas.openxmlformats.org/officeDocument/2006/relationships/image" Target="../media/image299.png"/><Relationship Id="rId12" Type="http://schemas.openxmlformats.org/officeDocument/2006/relationships/image" Target="../media/image300.png"/><Relationship Id="rId13" Type="http://schemas.openxmlformats.org/officeDocument/2006/relationships/image" Target="../media/image301.png"/><Relationship Id="rId14" Type="http://schemas.openxmlformats.org/officeDocument/2006/relationships/image" Target="../media/image302.png"/><Relationship Id="rId15" Type="http://schemas.openxmlformats.org/officeDocument/2006/relationships/image" Target="../media/image303.png"/><Relationship Id="rId16" Type="http://schemas.openxmlformats.org/officeDocument/2006/relationships/image" Target="../media/image304.png"/><Relationship Id="rId17" Type="http://schemas.openxmlformats.org/officeDocument/2006/relationships/image" Target="../media/image305.png"/><Relationship Id="rId18" Type="http://schemas.openxmlformats.org/officeDocument/2006/relationships/image" Target="../media/image306.png"/><Relationship Id="rId19" Type="http://schemas.openxmlformats.org/officeDocument/2006/relationships/image" Target="../media/image307.png"/><Relationship Id="rId20" Type="http://schemas.openxmlformats.org/officeDocument/2006/relationships/image" Target="../media/image308.png"/><Relationship Id="rId21" Type="http://schemas.openxmlformats.org/officeDocument/2006/relationships/image" Target="../media/image309.png"/><Relationship Id="rId22" Type="http://schemas.openxmlformats.org/officeDocument/2006/relationships/image" Target="../media/image31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1.png"/><Relationship Id="rId3" Type="http://schemas.openxmlformats.org/officeDocument/2006/relationships/image" Target="../media/image312.png"/><Relationship Id="rId4" Type="http://schemas.openxmlformats.org/officeDocument/2006/relationships/image" Target="../media/image313.png"/><Relationship Id="rId5" Type="http://schemas.openxmlformats.org/officeDocument/2006/relationships/image" Target="../media/image314.png"/><Relationship Id="rId6" Type="http://schemas.openxmlformats.org/officeDocument/2006/relationships/image" Target="../media/image315.png"/><Relationship Id="rId7" Type="http://schemas.openxmlformats.org/officeDocument/2006/relationships/image" Target="../media/image316.png"/><Relationship Id="rId8" Type="http://schemas.openxmlformats.org/officeDocument/2006/relationships/image" Target="../media/image317.png"/><Relationship Id="rId9" Type="http://schemas.openxmlformats.org/officeDocument/2006/relationships/image" Target="../media/image318.png"/><Relationship Id="rId10" Type="http://schemas.openxmlformats.org/officeDocument/2006/relationships/image" Target="../media/image319.png"/><Relationship Id="rId11" Type="http://schemas.openxmlformats.org/officeDocument/2006/relationships/image" Target="../media/image320.png"/><Relationship Id="rId12" Type="http://schemas.openxmlformats.org/officeDocument/2006/relationships/image" Target="../media/image321.png"/><Relationship Id="rId13" Type="http://schemas.openxmlformats.org/officeDocument/2006/relationships/image" Target="../media/image322.png"/><Relationship Id="rId14" Type="http://schemas.openxmlformats.org/officeDocument/2006/relationships/image" Target="../media/image323.png"/><Relationship Id="rId15" Type="http://schemas.openxmlformats.org/officeDocument/2006/relationships/image" Target="../media/image324.png"/><Relationship Id="rId16" Type="http://schemas.openxmlformats.org/officeDocument/2006/relationships/image" Target="../media/image325.png"/><Relationship Id="rId17" Type="http://schemas.openxmlformats.org/officeDocument/2006/relationships/image" Target="../media/image326.png"/><Relationship Id="rId18" Type="http://schemas.openxmlformats.org/officeDocument/2006/relationships/image" Target="../media/image327.png"/><Relationship Id="rId19" Type="http://schemas.openxmlformats.org/officeDocument/2006/relationships/image" Target="../media/image328.png"/><Relationship Id="rId20" Type="http://schemas.openxmlformats.org/officeDocument/2006/relationships/image" Target="../media/image329.png"/><Relationship Id="rId21" Type="http://schemas.openxmlformats.org/officeDocument/2006/relationships/image" Target="../media/image330.png"/><Relationship Id="rId22" Type="http://schemas.openxmlformats.org/officeDocument/2006/relationships/image" Target="../media/image331.png"/><Relationship Id="rId23" Type="http://schemas.openxmlformats.org/officeDocument/2006/relationships/image" Target="../media/image332.png"/><Relationship Id="rId24" Type="http://schemas.openxmlformats.org/officeDocument/2006/relationships/image" Target="../media/image333.png"/><Relationship Id="rId25" Type="http://schemas.openxmlformats.org/officeDocument/2006/relationships/image" Target="../media/image334.png"/><Relationship Id="rId26" Type="http://schemas.openxmlformats.org/officeDocument/2006/relationships/image" Target="../media/image335.png"/><Relationship Id="rId27" Type="http://schemas.openxmlformats.org/officeDocument/2006/relationships/image" Target="../media/image336.png"/><Relationship Id="rId28" Type="http://schemas.openxmlformats.org/officeDocument/2006/relationships/image" Target="../media/image337.png"/><Relationship Id="rId29" Type="http://schemas.openxmlformats.org/officeDocument/2006/relationships/image" Target="../media/image338.png"/><Relationship Id="rId30" Type="http://schemas.openxmlformats.org/officeDocument/2006/relationships/image" Target="../media/image339.png"/><Relationship Id="rId31" Type="http://schemas.openxmlformats.org/officeDocument/2006/relationships/image" Target="../media/image340.png"/><Relationship Id="rId32" Type="http://schemas.openxmlformats.org/officeDocument/2006/relationships/image" Target="../media/image34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2.png"/><Relationship Id="rId3" Type="http://schemas.openxmlformats.org/officeDocument/2006/relationships/image" Target="../media/image343.png"/><Relationship Id="rId4" Type="http://schemas.openxmlformats.org/officeDocument/2006/relationships/image" Target="../media/image344.png"/><Relationship Id="rId5" Type="http://schemas.openxmlformats.org/officeDocument/2006/relationships/image" Target="../media/image345.png"/><Relationship Id="rId6" Type="http://schemas.openxmlformats.org/officeDocument/2006/relationships/image" Target="../media/image34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Relationship Id="rId9" Type="http://schemas.openxmlformats.org/officeDocument/2006/relationships/image" Target="../media/image354.png"/><Relationship Id="rId10" Type="http://schemas.openxmlformats.org/officeDocument/2006/relationships/image" Target="../media/image355.png"/><Relationship Id="rId11" Type="http://schemas.openxmlformats.org/officeDocument/2006/relationships/image" Target="../media/image356.png"/><Relationship Id="rId12" Type="http://schemas.openxmlformats.org/officeDocument/2006/relationships/image" Target="../media/image357.png"/><Relationship Id="rId13" Type="http://schemas.openxmlformats.org/officeDocument/2006/relationships/image" Target="../media/image358.png"/><Relationship Id="rId14" Type="http://schemas.openxmlformats.org/officeDocument/2006/relationships/image" Target="../media/image359.png"/><Relationship Id="rId15" Type="http://schemas.openxmlformats.org/officeDocument/2006/relationships/image" Target="../media/image360.png"/><Relationship Id="rId16" Type="http://schemas.openxmlformats.org/officeDocument/2006/relationships/image" Target="../media/image361.png"/><Relationship Id="rId17" Type="http://schemas.openxmlformats.org/officeDocument/2006/relationships/image" Target="../media/image362.png"/><Relationship Id="rId18" Type="http://schemas.openxmlformats.org/officeDocument/2006/relationships/image" Target="../media/image363.png"/><Relationship Id="rId19" Type="http://schemas.openxmlformats.org/officeDocument/2006/relationships/image" Target="../media/image364.png"/><Relationship Id="rId20" Type="http://schemas.openxmlformats.org/officeDocument/2006/relationships/image" Target="../media/image365.png"/><Relationship Id="rId21" Type="http://schemas.openxmlformats.org/officeDocument/2006/relationships/image" Target="../media/image366.png"/><Relationship Id="rId22" Type="http://schemas.openxmlformats.org/officeDocument/2006/relationships/image" Target="../media/image367.png"/><Relationship Id="rId23" Type="http://schemas.openxmlformats.org/officeDocument/2006/relationships/image" Target="../media/image368.png"/><Relationship Id="rId24" Type="http://schemas.openxmlformats.org/officeDocument/2006/relationships/image" Target="../media/image369.png"/><Relationship Id="rId25" Type="http://schemas.openxmlformats.org/officeDocument/2006/relationships/image" Target="../media/image370.png"/><Relationship Id="rId26" Type="http://schemas.openxmlformats.org/officeDocument/2006/relationships/image" Target="../media/image37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2.png"/><Relationship Id="rId3" Type="http://schemas.openxmlformats.org/officeDocument/2006/relationships/image" Target="../media/image373.png"/><Relationship Id="rId4" Type="http://schemas.openxmlformats.org/officeDocument/2006/relationships/image" Target="../media/image374.png"/><Relationship Id="rId5" Type="http://schemas.openxmlformats.org/officeDocument/2006/relationships/image" Target="../media/image375.png"/><Relationship Id="rId6" Type="http://schemas.openxmlformats.org/officeDocument/2006/relationships/image" Target="../media/image376.png"/><Relationship Id="rId7" Type="http://schemas.openxmlformats.org/officeDocument/2006/relationships/image" Target="../media/image377.png"/><Relationship Id="rId8" Type="http://schemas.openxmlformats.org/officeDocument/2006/relationships/image" Target="../media/image37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9.png"/><Relationship Id="rId3" Type="http://schemas.openxmlformats.org/officeDocument/2006/relationships/image" Target="../media/image380.png"/><Relationship Id="rId4" Type="http://schemas.openxmlformats.org/officeDocument/2006/relationships/image" Target="../media/image381.png"/><Relationship Id="rId5" Type="http://schemas.openxmlformats.org/officeDocument/2006/relationships/image" Target="../media/image38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Relationship Id="rId9" Type="http://schemas.openxmlformats.org/officeDocument/2006/relationships/image" Target="../media/image386.png"/><Relationship Id="rId10" Type="http://schemas.openxmlformats.org/officeDocument/2006/relationships/image" Target="../media/image387.png"/><Relationship Id="rId11" Type="http://schemas.openxmlformats.org/officeDocument/2006/relationships/image" Target="../media/image388.png"/><Relationship Id="rId12" Type="http://schemas.openxmlformats.org/officeDocument/2006/relationships/image" Target="../media/image389.png"/><Relationship Id="rId13" Type="http://schemas.openxmlformats.org/officeDocument/2006/relationships/image" Target="../media/image390.png"/><Relationship Id="rId14" Type="http://schemas.openxmlformats.org/officeDocument/2006/relationships/image" Target="../media/image391.png"/><Relationship Id="rId15" Type="http://schemas.openxmlformats.org/officeDocument/2006/relationships/image" Target="../media/image392.png"/><Relationship Id="rId16" Type="http://schemas.openxmlformats.org/officeDocument/2006/relationships/image" Target="../media/image393.png"/><Relationship Id="rId17" Type="http://schemas.openxmlformats.org/officeDocument/2006/relationships/image" Target="../media/image394.png"/><Relationship Id="rId18" Type="http://schemas.openxmlformats.org/officeDocument/2006/relationships/image" Target="../media/image395.png"/><Relationship Id="rId19" Type="http://schemas.openxmlformats.org/officeDocument/2006/relationships/image" Target="../media/image396.png"/><Relationship Id="rId20" Type="http://schemas.openxmlformats.org/officeDocument/2006/relationships/image" Target="../media/image397.png"/><Relationship Id="rId21" Type="http://schemas.openxmlformats.org/officeDocument/2006/relationships/image" Target="../media/image398.png"/><Relationship Id="rId22" Type="http://schemas.openxmlformats.org/officeDocument/2006/relationships/image" Target="../media/image39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0.png"/><Relationship Id="rId3" Type="http://schemas.openxmlformats.org/officeDocument/2006/relationships/image" Target="../media/image401.png"/><Relationship Id="rId4" Type="http://schemas.openxmlformats.org/officeDocument/2006/relationships/image" Target="../media/image402.png"/><Relationship Id="rId5" Type="http://schemas.openxmlformats.org/officeDocument/2006/relationships/image" Target="../media/image403.png"/><Relationship Id="rId6" Type="http://schemas.openxmlformats.org/officeDocument/2006/relationships/image" Target="../media/image404.png"/><Relationship Id="rId7" Type="http://schemas.openxmlformats.org/officeDocument/2006/relationships/image" Target="../media/image405.png"/><Relationship Id="rId8" Type="http://schemas.openxmlformats.org/officeDocument/2006/relationships/image" Target="../media/image406.png"/><Relationship Id="rId9" Type="http://schemas.openxmlformats.org/officeDocument/2006/relationships/image" Target="../media/image407.png"/><Relationship Id="rId10" Type="http://schemas.openxmlformats.org/officeDocument/2006/relationships/image" Target="../media/image408.png"/><Relationship Id="rId11" Type="http://schemas.openxmlformats.org/officeDocument/2006/relationships/image" Target="../media/image409.png"/><Relationship Id="rId12" Type="http://schemas.openxmlformats.org/officeDocument/2006/relationships/image" Target="../media/image410.png"/><Relationship Id="rId13" Type="http://schemas.openxmlformats.org/officeDocument/2006/relationships/image" Target="../media/image411.png"/><Relationship Id="rId14" Type="http://schemas.openxmlformats.org/officeDocument/2006/relationships/image" Target="../media/image412.png"/><Relationship Id="rId15" Type="http://schemas.openxmlformats.org/officeDocument/2006/relationships/image" Target="../media/image413.png"/><Relationship Id="rId16" Type="http://schemas.openxmlformats.org/officeDocument/2006/relationships/image" Target="../media/image414.png"/><Relationship Id="rId17" Type="http://schemas.openxmlformats.org/officeDocument/2006/relationships/image" Target="../media/image415.png"/><Relationship Id="rId18" Type="http://schemas.openxmlformats.org/officeDocument/2006/relationships/image" Target="../media/image416.png"/><Relationship Id="rId19" Type="http://schemas.openxmlformats.org/officeDocument/2006/relationships/image" Target="../media/image417.png"/><Relationship Id="rId20" Type="http://schemas.openxmlformats.org/officeDocument/2006/relationships/image" Target="../media/image418.png"/><Relationship Id="rId21" Type="http://schemas.openxmlformats.org/officeDocument/2006/relationships/image" Target="../media/image419.png"/><Relationship Id="rId22" Type="http://schemas.openxmlformats.org/officeDocument/2006/relationships/image" Target="../media/image420.png"/><Relationship Id="rId23" Type="http://schemas.openxmlformats.org/officeDocument/2006/relationships/image" Target="../media/image421.png"/><Relationship Id="rId24" Type="http://schemas.openxmlformats.org/officeDocument/2006/relationships/image" Target="../media/image422.png"/><Relationship Id="rId25" Type="http://schemas.openxmlformats.org/officeDocument/2006/relationships/image" Target="../media/image423.png"/><Relationship Id="rId26" Type="http://schemas.openxmlformats.org/officeDocument/2006/relationships/image" Target="../media/image424.png"/><Relationship Id="rId27" Type="http://schemas.openxmlformats.org/officeDocument/2006/relationships/image" Target="../media/image425.png"/><Relationship Id="rId28" Type="http://schemas.openxmlformats.org/officeDocument/2006/relationships/image" Target="../media/image426.png"/><Relationship Id="rId29" Type="http://schemas.openxmlformats.org/officeDocument/2006/relationships/image" Target="../media/image427.png"/><Relationship Id="rId30" Type="http://schemas.openxmlformats.org/officeDocument/2006/relationships/image" Target="../media/image428.png"/><Relationship Id="rId31" Type="http://schemas.openxmlformats.org/officeDocument/2006/relationships/image" Target="../media/image429.png"/><Relationship Id="rId32" Type="http://schemas.openxmlformats.org/officeDocument/2006/relationships/image" Target="../media/image430.png"/><Relationship Id="rId33" Type="http://schemas.openxmlformats.org/officeDocument/2006/relationships/image" Target="../media/image43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2.png"/><Relationship Id="rId3" Type="http://schemas.openxmlformats.org/officeDocument/2006/relationships/image" Target="../media/image433.png"/><Relationship Id="rId4" Type="http://schemas.openxmlformats.org/officeDocument/2006/relationships/image" Target="../media/image434.png"/><Relationship Id="rId5" Type="http://schemas.openxmlformats.org/officeDocument/2006/relationships/image" Target="../media/image43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23" Type="http://schemas.openxmlformats.org/officeDocument/2006/relationships/image" Target="../media/image40.png"/><Relationship Id="rId24" Type="http://schemas.openxmlformats.org/officeDocument/2006/relationships/image" Target="../media/image41.png"/><Relationship Id="rId25" Type="http://schemas.openxmlformats.org/officeDocument/2006/relationships/image" Target="../media/image42.png"/><Relationship Id="rId26" Type="http://schemas.openxmlformats.org/officeDocument/2006/relationships/image" Target="../media/image43.png"/><Relationship Id="rId27" Type="http://schemas.openxmlformats.org/officeDocument/2006/relationships/image" Target="../media/image44.png"/><Relationship Id="rId28" Type="http://schemas.openxmlformats.org/officeDocument/2006/relationships/image" Target="../media/image45.png"/><Relationship Id="rId29" Type="http://schemas.openxmlformats.org/officeDocument/2006/relationships/image" Target="../media/image46.png"/><Relationship Id="rId30" Type="http://schemas.openxmlformats.org/officeDocument/2006/relationships/image" Target="../media/image47.png"/><Relationship Id="rId31" Type="http://schemas.openxmlformats.org/officeDocument/2006/relationships/image" Target="../media/image48.png"/><Relationship Id="rId32" Type="http://schemas.openxmlformats.org/officeDocument/2006/relationships/image" Target="../media/image49.png"/><Relationship Id="rId33" Type="http://schemas.openxmlformats.org/officeDocument/2006/relationships/image" Target="../media/image50.png"/><Relationship Id="rId34" Type="http://schemas.openxmlformats.org/officeDocument/2006/relationships/image" Target="../media/image51.png"/><Relationship Id="rId35" Type="http://schemas.openxmlformats.org/officeDocument/2006/relationships/image" Target="../media/image52.png"/><Relationship Id="rId36" Type="http://schemas.openxmlformats.org/officeDocument/2006/relationships/image" Target="../media/image53.png"/><Relationship Id="rId37" Type="http://schemas.openxmlformats.org/officeDocument/2006/relationships/image" Target="../media/image54.png"/><Relationship Id="rId38" Type="http://schemas.openxmlformats.org/officeDocument/2006/relationships/image" Target="../media/image55.png"/><Relationship Id="rId39" Type="http://schemas.openxmlformats.org/officeDocument/2006/relationships/image" Target="../media/image56.png"/><Relationship Id="rId40" Type="http://schemas.openxmlformats.org/officeDocument/2006/relationships/image" Target="../media/image57.png"/><Relationship Id="rId41" Type="http://schemas.openxmlformats.org/officeDocument/2006/relationships/image" Target="../media/image58.png"/><Relationship Id="rId42" Type="http://schemas.openxmlformats.org/officeDocument/2006/relationships/image" Target="../media/image59.png"/><Relationship Id="rId43" Type="http://schemas.openxmlformats.org/officeDocument/2006/relationships/image" Target="../media/image60.png"/><Relationship Id="rId44" Type="http://schemas.openxmlformats.org/officeDocument/2006/relationships/image" Target="../media/image61.png"/><Relationship Id="rId45" Type="http://schemas.openxmlformats.org/officeDocument/2006/relationships/image" Target="../media/image62.png"/><Relationship Id="rId46" Type="http://schemas.openxmlformats.org/officeDocument/2006/relationships/image" Target="../media/image63.png"/><Relationship Id="rId47" Type="http://schemas.openxmlformats.org/officeDocument/2006/relationships/image" Target="../media/image64.png"/><Relationship Id="rId48" Type="http://schemas.openxmlformats.org/officeDocument/2006/relationships/image" Target="../media/image65.png"/><Relationship Id="rId49" Type="http://schemas.openxmlformats.org/officeDocument/2006/relationships/image" Target="../media/image66.png"/><Relationship Id="rId50" Type="http://schemas.openxmlformats.org/officeDocument/2006/relationships/image" Target="../media/image67.png"/><Relationship Id="rId51" Type="http://schemas.openxmlformats.org/officeDocument/2006/relationships/image" Target="../media/image6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Relationship Id="rId18" Type="http://schemas.openxmlformats.org/officeDocument/2006/relationships/image" Target="../media/image85.png"/><Relationship Id="rId19" Type="http://schemas.openxmlformats.org/officeDocument/2006/relationships/image" Target="../media/image86.png"/><Relationship Id="rId20" Type="http://schemas.openxmlformats.org/officeDocument/2006/relationships/image" Target="../media/image87.png"/><Relationship Id="rId21" Type="http://schemas.openxmlformats.org/officeDocument/2006/relationships/image" Target="../media/image88.png"/><Relationship Id="rId22" Type="http://schemas.openxmlformats.org/officeDocument/2006/relationships/image" Target="../media/image89.png"/><Relationship Id="rId23" Type="http://schemas.openxmlformats.org/officeDocument/2006/relationships/image" Target="../media/image90.png"/><Relationship Id="rId24" Type="http://schemas.openxmlformats.org/officeDocument/2006/relationships/image" Target="../media/image91.png"/><Relationship Id="rId25" Type="http://schemas.openxmlformats.org/officeDocument/2006/relationships/image" Target="../media/image92.png"/><Relationship Id="rId26" Type="http://schemas.openxmlformats.org/officeDocument/2006/relationships/image" Target="../media/image9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20" Type="http://schemas.openxmlformats.org/officeDocument/2006/relationships/image" Target="../media/image112.png"/><Relationship Id="rId21" Type="http://schemas.openxmlformats.org/officeDocument/2006/relationships/image" Target="../media/image113.png"/><Relationship Id="rId22" Type="http://schemas.openxmlformats.org/officeDocument/2006/relationships/image" Target="../media/image114.png"/><Relationship Id="rId23" Type="http://schemas.openxmlformats.org/officeDocument/2006/relationships/image" Target="../media/image115.png"/><Relationship Id="rId24" Type="http://schemas.openxmlformats.org/officeDocument/2006/relationships/image" Target="../media/image116.png"/><Relationship Id="rId25" Type="http://schemas.openxmlformats.org/officeDocument/2006/relationships/image" Target="../media/image117.png"/><Relationship Id="rId26" Type="http://schemas.openxmlformats.org/officeDocument/2006/relationships/image" Target="../media/image118.png"/><Relationship Id="rId27" Type="http://schemas.openxmlformats.org/officeDocument/2006/relationships/image" Target="../media/image119.png"/><Relationship Id="rId28" Type="http://schemas.openxmlformats.org/officeDocument/2006/relationships/image" Target="../media/image120.png"/><Relationship Id="rId29" Type="http://schemas.openxmlformats.org/officeDocument/2006/relationships/image" Target="../media/image121.png"/><Relationship Id="rId30" Type="http://schemas.openxmlformats.org/officeDocument/2006/relationships/image" Target="../media/image122.png"/><Relationship Id="rId31" Type="http://schemas.openxmlformats.org/officeDocument/2006/relationships/image" Target="../media/image123.png"/><Relationship Id="rId32" Type="http://schemas.openxmlformats.org/officeDocument/2006/relationships/image" Target="../media/image124.png"/><Relationship Id="rId33" Type="http://schemas.openxmlformats.org/officeDocument/2006/relationships/image" Target="../media/image125.png"/><Relationship Id="rId34" Type="http://schemas.openxmlformats.org/officeDocument/2006/relationships/image" Target="../media/image12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50.png"/><Relationship Id="rId18" Type="http://schemas.openxmlformats.org/officeDocument/2006/relationships/image" Target="../media/image15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Relationship Id="rId11" Type="http://schemas.openxmlformats.org/officeDocument/2006/relationships/image" Target="../media/image161.png"/><Relationship Id="rId12" Type="http://schemas.openxmlformats.org/officeDocument/2006/relationships/image" Target="../media/image162.png"/><Relationship Id="rId13" Type="http://schemas.openxmlformats.org/officeDocument/2006/relationships/image" Target="../media/image163.png"/><Relationship Id="rId14" Type="http://schemas.openxmlformats.org/officeDocument/2006/relationships/image" Target="../media/image164.png"/><Relationship Id="rId15" Type="http://schemas.openxmlformats.org/officeDocument/2006/relationships/image" Target="../media/image165.png"/><Relationship Id="rId16" Type="http://schemas.openxmlformats.org/officeDocument/2006/relationships/image" Target="../media/image166.png"/><Relationship Id="rId17" Type="http://schemas.openxmlformats.org/officeDocument/2006/relationships/image" Target="../media/image167.png"/><Relationship Id="rId18" Type="http://schemas.openxmlformats.org/officeDocument/2006/relationships/image" Target="../media/image168.png"/><Relationship Id="rId19" Type="http://schemas.openxmlformats.org/officeDocument/2006/relationships/image" Target="../media/image169.png"/><Relationship Id="rId20" Type="http://schemas.openxmlformats.org/officeDocument/2006/relationships/image" Target="../media/image170.png"/><Relationship Id="rId21" Type="http://schemas.openxmlformats.org/officeDocument/2006/relationships/image" Target="../media/image171.png"/><Relationship Id="rId22" Type="http://schemas.openxmlformats.org/officeDocument/2006/relationships/image" Target="../media/image172.png"/><Relationship Id="rId23" Type="http://schemas.openxmlformats.org/officeDocument/2006/relationships/image" Target="../media/image173.png"/><Relationship Id="rId24" Type="http://schemas.openxmlformats.org/officeDocument/2006/relationships/image" Target="../media/image174.png"/><Relationship Id="rId25" Type="http://schemas.openxmlformats.org/officeDocument/2006/relationships/image" Target="../media/image175.png"/><Relationship Id="rId26" Type="http://schemas.openxmlformats.org/officeDocument/2006/relationships/image" Target="../media/image176.png"/><Relationship Id="rId27" Type="http://schemas.openxmlformats.org/officeDocument/2006/relationships/image" Target="../media/image177.png"/><Relationship Id="rId28" Type="http://schemas.openxmlformats.org/officeDocument/2006/relationships/image" Target="../media/image178.png"/><Relationship Id="rId29" Type="http://schemas.openxmlformats.org/officeDocument/2006/relationships/image" Target="../media/image179.png"/><Relationship Id="rId30" Type="http://schemas.openxmlformats.org/officeDocument/2006/relationships/image" Target="../media/image18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624" y="1366138"/>
            <a:ext cx="9662076" cy="36373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4824" y="4847395"/>
            <a:ext cx="6650758" cy="6986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6391" y="7484325"/>
            <a:ext cx="2453882" cy="1217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94964" y="7483263"/>
            <a:ext cx="820309" cy="1099198"/>
            <a:chOff x="15894964" y="7483263"/>
            <a:chExt cx="820309" cy="1099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964" y="7483263"/>
              <a:ext cx="820309" cy="1099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4064299" cy="9355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2898811" cy="6236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3286" y="3085734"/>
            <a:ext cx="7398354" cy="111401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2335" y="2610324"/>
            <a:ext cx="1529336" cy="7530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3287" y="4815611"/>
            <a:ext cx="4387860" cy="4511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2335" y="4340203"/>
            <a:ext cx="1529336" cy="753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4" y="4241152"/>
            <a:ext cx="6674967" cy="77219"/>
            <a:chOff x="1483764" y="4241152"/>
            <a:chExt cx="6674967" cy="77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83764" y="4241152"/>
              <a:ext cx="6674967" cy="772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30656" y="2231078"/>
            <a:ext cx="6928627" cy="26961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69705" y="1755668"/>
            <a:ext cx="3497062" cy="7530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3765" y="5692709"/>
            <a:ext cx="6706711" cy="77219"/>
            <a:chOff x="1483765" y="5692709"/>
            <a:chExt cx="6706711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483765" y="5692709"/>
              <a:ext cx="6706711" cy="77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96674" y="3552816"/>
            <a:ext cx="4385458" cy="77219"/>
            <a:chOff x="7496674" y="3552816"/>
            <a:chExt cx="4385458" cy="772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7496674" y="3552816"/>
              <a:ext cx="4385458" cy="772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92337" y="5915049"/>
            <a:ext cx="1815269" cy="7530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63386" y="6545974"/>
            <a:ext cx="4424737" cy="3318552"/>
            <a:chOff x="6563386" y="6545974"/>
            <a:chExt cx="4424737" cy="33185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63386" y="6545974"/>
              <a:ext cx="4424737" cy="33185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2351" y="6545974"/>
            <a:ext cx="4424737" cy="3318552"/>
            <a:chOff x="1452351" y="6545974"/>
            <a:chExt cx="4424737" cy="33185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351" y="6545974"/>
              <a:ext cx="4424737" cy="33185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77483" y="6545974"/>
            <a:ext cx="4424737" cy="3318552"/>
            <a:chOff x="11577483" y="6545974"/>
            <a:chExt cx="4424737" cy="33185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77483" y="6545974"/>
              <a:ext cx="4424737" cy="33185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5008116" cy="9355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2335" y="2618686"/>
            <a:ext cx="2023953" cy="7530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55953" y="3291534"/>
            <a:ext cx="3359764" cy="45119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9477" y="3301196"/>
            <a:ext cx="575987" cy="5244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52525" y="4367858"/>
            <a:ext cx="1346608" cy="4511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2812" y="4320381"/>
            <a:ext cx="804553" cy="75301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62064" y="4967159"/>
            <a:ext cx="2560543" cy="4511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2335" y="4906207"/>
            <a:ext cx="804553" cy="7530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2335" y="5689093"/>
            <a:ext cx="1462823" cy="7530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85763" y="6216125"/>
            <a:ext cx="5639183" cy="825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35323" y="5458641"/>
            <a:ext cx="8154781" cy="77219"/>
            <a:chOff x="4635323" y="5458641"/>
            <a:chExt cx="8154781" cy="772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4635323" y="5458641"/>
              <a:ext cx="8154781" cy="772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0007" y="7946037"/>
            <a:ext cx="1309913" cy="7530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85763" y="8390848"/>
            <a:ext cx="4967698" cy="45119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36088" y="1307269"/>
            <a:ext cx="1815272" cy="7530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70524" y="7051499"/>
            <a:ext cx="4032610" cy="7221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80690" y="3819496"/>
            <a:ext cx="1785246" cy="4511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73288" y="3772021"/>
            <a:ext cx="804555" cy="75301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02858" y="1858972"/>
            <a:ext cx="2523162" cy="45119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15334" y="2211991"/>
            <a:ext cx="7087467" cy="10495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302860" y="3291534"/>
            <a:ext cx="5668424" cy="45119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15334" y="3644553"/>
            <a:ext cx="3650931" cy="39479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02860" y="4004541"/>
            <a:ext cx="5121695" cy="45119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515334" y="4357553"/>
            <a:ext cx="4560597" cy="104957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28953" y="5466774"/>
            <a:ext cx="4108088" cy="45119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484658" y="5819793"/>
            <a:ext cx="6077537" cy="10495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17990" y="5508182"/>
            <a:ext cx="341392" cy="272338"/>
            <a:chOff x="9217990" y="5508182"/>
            <a:chExt cx="341392" cy="2723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217990" y="5508182"/>
              <a:ext cx="341392" cy="27233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051431" y="7155926"/>
            <a:ext cx="1243397" cy="75301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263286" y="7677686"/>
            <a:ext cx="7702157" cy="194782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41132" y="2001151"/>
            <a:ext cx="3796287" cy="6236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4741664" cy="3116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5244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56" y="138713"/>
            <a:ext cx="9282176" cy="827311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24667" y="7388905"/>
            <a:ext cx="4020578" cy="17043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5768" y="9097140"/>
            <a:ext cx="6254777" cy="4079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638" y="4390115"/>
            <a:ext cx="1944745" cy="1820477"/>
            <a:chOff x="1614638" y="4390115"/>
            <a:chExt cx="1944745" cy="18204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4638" y="4390115"/>
              <a:ext cx="1944745" cy="18204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2942720" cy="9355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3287" y="3085734"/>
            <a:ext cx="6084683" cy="14881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335" y="2610324"/>
            <a:ext cx="1529336" cy="75301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5191" y="4955294"/>
            <a:ext cx="4387860" cy="4511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4240" y="4479886"/>
            <a:ext cx="1529336" cy="753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5668" y="4380835"/>
            <a:ext cx="6674967" cy="77219"/>
            <a:chOff x="1445668" y="4380835"/>
            <a:chExt cx="6674967" cy="772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445668" y="4380835"/>
              <a:ext cx="6674967" cy="7721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3287" y="6267172"/>
            <a:ext cx="6928619" cy="26961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2335" y="5791762"/>
            <a:ext cx="3497062" cy="7530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3765" y="5692709"/>
            <a:ext cx="6706711" cy="77219"/>
            <a:chOff x="1483765" y="5692709"/>
            <a:chExt cx="6706711" cy="772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483765" y="5692709"/>
              <a:ext cx="6706711" cy="77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12012" y="5437478"/>
            <a:ext cx="8154781" cy="77219"/>
            <a:chOff x="5612012" y="5437478"/>
            <a:chExt cx="8154781" cy="772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5612012" y="5437478"/>
              <a:ext cx="8154781" cy="7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93135" y="2934730"/>
            <a:ext cx="2397875" cy="5194851"/>
            <a:chOff x="12793135" y="2934730"/>
            <a:chExt cx="2397875" cy="51948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93135" y="2934730"/>
              <a:ext cx="2397875" cy="51948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74256" y="2934730"/>
            <a:ext cx="2397875" cy="5194851"/>
            <a:chOff x="10174256" y="2934730"/>
            <a:chExt cx="2397875" cy="51948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74256" y="2934730"/>
              <a:ext cx="2397875" cy="51948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28545" y="2949577"/>
            <a:ext cx="2397875" cy="5194851"/>
            <a:chOff x="15428545" y="2949577"/>
            <a:chExt cx="2397875" cy="51948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28545" y="2949577"/>
              <a:ext cx="2397875" cy="519485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46288" y="2177097"/>
            <a:ext cx="1748761" cy="75301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41132" y="2001152"/>
            <a:ext cx="2136587" cy="6236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4830359" cy="9355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2917" y="2658425"/>
            <a:ext cx="2023953" cy="7530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9477" y="3321450"/>
            <a:ext cx="575987" cy="52444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72629" y="4385477"/>
            <a:ext cx="3304526" cy="4511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2917" y="4338002"/>
            <a:ext cx="804553" cy="7530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72646" y="4918084"/>
            <a:ext cx="2560543" cy="4511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2917" y="4857133"/>
            <a:ext cx="804553" cy="7530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2335" y="5426076"/>
            <a:ext cx="1462823" cy="7530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85763" y="5953115"/>
            <a:ext cx="4632062" cy="8253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35323" y="5458641"/>
            <a:ext cx="8154781" cy="77219"/>
            <a:chOff x="4635323" y="5458641"/>
            <a:chExt cx="8154781" cy="77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4635323" y="5458641"/>
              <a:ext cx="8154781" cy="772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0007" y="8117465"/>
            <a:ext cx="1309913" cy="75301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85763" y="8562277"/>
            <a:ext cx="4967698" cy="45119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36088" y="1307269"/>
            <a:ext cx="1815272" cy="7530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64601" y="6843963"/>
            <a:ext cx="4021360" cy="11527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61642" y="3825991"/>
            <a:ext cx="1785246" cy="4511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2335" y="3778516"/>
            <a:ext cx="804555" cy="75301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02858" y="1858972"/>
            <a:ext cx="2523162" cy="4511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515334" y="2211991"/>
            <a:ext cx="4028884" cy="104957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02858" y="3219019"/>
            <a:ext cx="5668424" cy="4511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515341" y="3572043"/>
            <a:ext cx="6350960" cy="39479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02860" y="4004541"/>
            <a:ext cx="5121695" cy="45119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515334" y="4357553"/>
            <a:ext cx="4560603" cy="137696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538477" y="5806848"/>
            <a:ext cx="4090001" cy="45119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488848" y="6159867"/>
            <a:ext cx="3684352" cy="7221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27514" y="5848256"/>
            <a:ext cx="341392" cy="272338"/>
            <a:chOff x="9227514" y="5848256"/>
            <a:chExt cx="341392" cy="2723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27514" y="5848256"/>
              <a:ext cx="341392" cy="27233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051431" y="7155926"/>
            <a:ext cx="1243397" cy="7530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263286" y="7677686"/>
            <a:ext cx="7702157" cy="194782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357512" y="3325259"/>
            <a:ext cx="3359763" cy="45119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41132" y="2001151"/>
            <a:ext cx="3796287" cy="6236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6515598" cy="3116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5244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56" y="138713"/>
            <a:ext cx="9282176" cy="827311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13553" y="7388905"/>
            <a:ext cx="5011426" cy="13769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638" y="4480351"/>
            <a:ext cx="1944745" cy="1820477"/>
            <a:chOff x="1614638" y="4480351"/>
            <a:chExt cx="1944745" cy="18204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638" y="4480351"/>
              <a:ext cx="1944745" cy="182047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5772" y="9097143"/>
            <a:ext cx="6777615" cy="4079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7" y="1334751"/>
            <a:ext cx="3264152" cy="9355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2764390" cy="6236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2880" y="3085734"/>
            <a:ext cx="5603262" cy="111401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2335" y="2610324"/>
            <a:ext cx="1529336" cy="7530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3287" y="4598153"/>
            <a:ext cx="3390929" cy="4511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2335" y="4122743"/>
            <a:ext cx="1529336" cy="753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4" y="4023692"/>
            <a:ext cx="7456713" cy="77219"/>
            <a:chOff x="1483764" y="4023692"/>
            <a:chExt cx="7456713" cy="77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83764" y="4023692"/>
              <a:ext cx="7456713" cy="772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3287" y="7344601"/>
            <a:ext cx="6917112" cy="22364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2335" y="6869196"/>
            <a:ext cx="2759485" cy="7530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3765" y="6770141"/>
            <a:ext cx="7480520" cy="77219"/>
            <a:chOff x="1483765" y="6770141"/>
            <a:chExt cx="7480520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483765" y="6770141"/>
              <a:ext cx="7480520" cy="77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12012" y="5437478"/>
            <a:ext cx="8154781" cy="77219"/>
            <a:chOff x="5612012" y="5437478"/>
            <a:chExt cx="8154781" cy="772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5612012" y="5437478"/>
              <a:ext cx="8154781" cy="772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53431" y="543989"/>
            <a:ext cx="1748761" cy="7530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1350" y="5920432"/>
            <a:ext cx="5150061" cy="5639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8526" y="5452633"/>
            <a:ext cx="1748764" cy="7530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55987" y="5315535"/>
            <a:ext cx="7472585" cy="77219"/>
            <a:chOff x="1455987" y="5315535"/>
            <a:chExt cx="7472585" cy="772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455987" y="5315535"/>
              <a:ext cx="7472585" cy="772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46102" y="1301621"/>
            <a:ext cx="2124991" cy="4213116"/>
            <a:chOff x="10146102" y="1301621"/>
            <a:chExt cx="2124991" cy="42131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46102" y="1301621"/>
              <a:ext cx="2124991" cy="4213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13949" y="1269620"/>
            <a:ext cx="2142131" cy="4247101"/>
            <a:chOff x="12913949" y="1269620"/>
            <a:chExt cx="2142131" cy="424710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913949" y="1269620"/>
              <a:ext cx="2142131" cy="42471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703726" y="1296959"/>
            <a:ext cx="2142131" cy="4247101"/>
            <a:chOff x="15703726" y="1296959"/>
            <a:chExt cx="2142131" cy="424710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03726" y="1296959"/>
              <a:ext cx="2142131" cy="42471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46102" y="5776607"/>
            <a:ext cx="2124991" cy="4213116"/>
            <a:chOff x="10146102" y="5776607"/>
            <a:chExt cx="2124991" cy="421311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46102" y="5776607"/>
              <a:ext cx="2124991" cy="4213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13949" y="5743325"/>
            <a:ext cx="2142131" cy="4247101"/>
            <a:chOff x="12913949" y="5743325"/>
            <a:chExt cx="2142131" cy="424710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913949" y="5743325"/>
              <a:ext cx="2142131" cy="42471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691821" y="5743325"/>
            <a:ext cx="2141512" cy="4245873"/>
            <a:chOff x="15691821" y="5743325"/>
            <a:chExt cx="2141512" cy="424587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691821" y="5743325"/>
              <a:ext cx="2141512" cy="42458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7" y="1118027"/>
            <a:ext cx="4207972" cy="9355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431" y="2828015"/>
            <a:ext cx="2023953" cy="7530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9477" y="3388117"/>
            <a:ext cx="575987" cy="52444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74662" y="4454176"/>
            <a:ext cx="3784441" cy="4211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2917" y="4404668"/>
            <a:ext cx="804553" cy="7530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72242" y="4984753"/>
            <a:ext cx="1850464" cy="4511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2917" y="4923799"/>
            <a:ext cx="804553" cy="7530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2335" y="5492743"/>
            <a:ext cx="1462823" cy="7530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85763" y="6019782"/>
            <a:ext cx="5668015" cy="8253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35323" y="5458641"/>
            <a:ext cx="8154781" cy="77219"/>
            <a:chOff x="4635323" y="5458641"/>
            <a:chExt cx="8154781" cy="77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4635323" y="5458641"/>
              <a:ext cx="8154781" cy="772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2335" y="6784793"/>
            <a:ext cx="1529340" cy="7530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28087" y="7229601"/>
            <a:ext cx="4745216" cy="23219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36088" y="1438331"/>
            <a:ext cx="1309916" cy="7530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61642" y="3892658"/>
            <a:ext cx="1785246" cy="4511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2335" y="3845183"/>
            <a:ext cx="804555" cy="75301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15334" y="2448924"/>
            <a:ext cx="5766789" cy="7221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16676" y="3153831"/>
            <a:ext cx="3106252" cy="4511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29152" y="3506850"/>
            <a:ext cx="5209476" cy="7221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38467" y="4272135"/>
            <a:ext cx="4089996" cy="4511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94182" y="4625154"/>
            <a:ext cx="6028649" cy="10495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27514" y="4313545"/>
            <a:ext cx="341392" cy="272338"/>
            <a:chOff x="9227514" y="4313545"/>
            <a:chExt cx="341392" cy="2723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27514" y="4313545"/>
              <a:ext cx="341392" cy="27233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051431" y="6784793"/>
            <a:ext cx="1881786" cy="75301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263287" y="7306553"/>
            <a:ext cx="7950200" cy="23219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355190" y="3393830"/>
            <a:ext cx="924381" cy="4230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508837" y="2061163"/>
            <a:ext cx="5614983" cy="6543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27514" y="2140019"/>
            <a:ext cx="341392" cy="272338"/>
            <a:chOff x="9227514" y="2140019"/>
            <a:chExt cx="341392" cy="2723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227514" y="2140019"/>
              <a:ext cx="341392" cy="27233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981428" y="5762294"/>
            <a:ext cx="1243400" cy="75301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494256" y="6216180"/>
            <a:ext cx="7777303" cy="6543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34150" y="6308378"/>
            <a:ext cx="341392" cy="272338"/>
            <a:chOff x="9234150" y="6308378"/>
            <a:chExt cx="341392" cy="2723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234150" y="6308378"/>
              <a:ext cx="341392" cy="27233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725972" y="2027363"/>
            <a:ext cx="2942594" cy="65928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92335" y="2058694"/>
            <a:ext cx="1243401" cy="75301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195"/>
            <a:ext cx="6280071" cy="3116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5244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54" y="162197"/>
            <a:ext cx="9282184" cy="82496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53836" y="7472022"/>
            <a:ext cx="5809825" cy="137696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7" y="1334751"/>
            <a:ext cx="2029169" cy="9355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3037218" cy="6236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3287" y="3085734"/>
            <a:ext cx="5967054" cy="65268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2335" y="2610324"/>
            <a:ext cx="1529336" cy="7530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00412" y="5130490"/>
            <a:ext cx="3436943" cy="4511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2335" y="5069539"/>
            <a:ext cx="804553" cy="75301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3287" y="7320829"/>
            <a:ext cx="7271482" cy="18623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2335" y="6845425"/>
            <a:ext cx="2034697" cy="753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5" y="6746374"/>
            <a:ext cx="7480520" cy="77219"/>
            <a:chOff x="1483765" y="6746374"/>
            <a:chExt cx="7480520" cy="77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483765" y="6746374"/>
              <a:ext cx="7480520" cy="77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12012" y="5437478"/>
            <a:ext cx="8154781" cy="77219"/>
            <a:chOff x="5612012" y="5437478"/>
            <a:chExt cx="8154781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5612012" y="5437478"/>
              <a:ext cx="8154781" cy="772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49526" y="1307269"/>
            <a:ext cx="2805884" cy="7530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00005" y="4654369"/>
            <a:ext cx="3600215" cy="4511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6301" y="4567606"/>
            <a:ext cx="1748760" cy="7530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3762" y="3811463"/>
            <a:ext cx="7472585" cy="77219"/>
            <a:chOff x="1483762" y="3811463"/>
            <a:chExt cx="7472585" cy="772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1483762" y="3811463"/>
              <a:ext cx="7472585" cy="772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10414" y="5664829"/>
            <a:ext cx="1560743" cy="4511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6707" y="5578069"/>
            <a:ext cx="804553" cy="75301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196042" y="6176182"/>
            <a:ext cx="2377081" cy="45119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92335" y="6089421"/>
            <a:ext cx="1023977" cy="75301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96448" y="4000296"/>
            <a:ext cx="2804649" cy="60426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92335" y="4027821"/>
            <a:ext cx="1243401" cy="75301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210477" y="7206087"/>
            <a:ext cx="6947657" cy="232197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49526" y="6730678"/>
            <a:ext cx="2473546" cy="7530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40961" y="1962008"/>
            <a:ext cx="2010737" cy="4359320"/>
            <a:chOff x="10240961" y="1962008"/>
            <a:chExt cx="2010737" cy="435932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240961" y="1962008"/>
              <a:ext cx="2010737" cy="43593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73822" y="1939537"/>
            <a:ext cx="2021101" cy="4381791"/>
            <a:chOff x="12573822" y="1939537"/>
            <a:chExt cx="2021101" cy="43817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573822" y="1939537"/>
              <a:ext cx="2021101" cy="4381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75875" y="1926190"/>
            <a:ext cx="2027257" cy="4395138"/>
            <a:chOff x="14975875" y="1926190"/>
            <a:chExt cx="2027257" cy="43951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975875" y="1926190"/>
              <a:ext cx="2027257" cy="43951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624" y="1366139"/>
            <a:ext cx="7729227" cy="21473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9653" y="3561302"/>
            <a:ext cx="2703550" cy="6986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7976" y="9085615"/>
            <a:ext cx="2779314" cy="7359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06175" y="7855961"/>
            <a:ext cx="831519" cy="1114219"/>
            <a:chOff x="3306175" y="7855961"/>
            <a:chExt cx="831519" cy="11142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6175" y="7855961"/>
              <a:ext cx="831519" cy="11142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60479" y="4416708"/>
            <a:ext cx="2804652" cy="6459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51821" y="5268292"/>
            <a:ext cx="3301706" cy="6459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51821" y="6222288"/>
            <a:ext cx="3594270" cy="64592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72452" y="3597549"/>
            <a:ext cx="4066202" cy="6986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44182" y="4416706"/>
            <a:ext cx="6679905" cy="6459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44182" y="5268287"/>
            <a:ext cx="5372815" cy="6459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44182" y="6165144"/>
            <a:ext cx="4388459" cy="6459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61496" y="7105773"/>
            <a:ext cx="4810848" cy="6459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83830" y="7939573"/>
            <a:ext cx="5177163" cy="6459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91620" y="8819563"/>
            <a:ext cx="5115298" cy="64592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5715782" cy="3116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5244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58" y="129581"/>
            <a:ext cx="9282170" cy="82822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13524" y="7388905"/>
            <a:ext cx="5011426" cy="7221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638" y="4480351"/>
            <a:ext cx="1944745" cy="1820477"/>
            <a:chOff x="1614638" y="4480351"/>
            <a:chExt cx="1944745" cy="18204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638" y="4480351"/>
              <a:ext cx="1944745" cy="182047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5772" y="9097143"/>
            <a:ext cx="6777615" cy="40790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3655060" cy="9355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2764390" cy="6236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3287" y="3085734"/>
            <a:ext cx="5841706" cy="82535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2335" y="2610324"/>
            <a:ext cx="1529336" cy="7530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3287" y="4598153"/>
            <a:ext cx="1280676" cy="4511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2335" y="4122743"/>
            <a:ext cx="1529336" cy="753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4" y="4023692"/>
            <a:ext cx="7456713" cy="77219"/>
            <a:chOff x="1483764" y="4023692"/>
            <a:chExt cx="7456713" cy="77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83764" y="4023692"/>
              <a:ext cx="7456713" cy="772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2880" y="7344601"/>
            <a:ext cx="6734269" cy="194782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2335" y="6869196"/>
            <a:ext cx="2759485" cy="7530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3765" y="6770141"/>
            <a:ext cx="7480520" cy="77219"/>
            <a:chOff x="1483765" y="6770141"/>
            <a:chExt cx="7480520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483765" y="6770141"/>
              <a:ext cx="7480520" cy="77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12012" y="5437478"/>
            <a:ext cx="8154781" cy="77219"/>
            <a:chOff x="5612012" y="5437478"/>
            <a:chExt cx="8154781" cy="772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5612012" y="5437478"/>
              <a:ext cx="8154781" cy="772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81659" y="691175"/>
            <a:ext cx="1748761" cy="7530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1350" y="5920430"/>
            <a:ext cx="5150061" cy="5639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8526" y="5452633"/>
            <a:ext cx="1748764" cy="7530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55987" y="5315535"/>
            <a:ext cx="7472585" cy="77219"/>
            <a:chOff x="1455987" y="5315535"/>
            <a:chExt cx="7472585" cy="772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455987" y="5315535"/>
              <a:ext cx="7472585" cy="772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73086" y="1330968"/>
            <a:ext cx="2153448" cy="4269538"/>
            <a:chOff x="10273086" y="1330968"/>
            <a:chExt cx="2153448" cy="42695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73086" y="1330968"/>
              <a:ext cx="2153448" cy="42695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09717" y="1344080"/>
            <a:ext cx="2142131" cy="4247101"/>
            <a:chOff x="13009717" y="1344080"/>
            <a:chExt cx="2142131" cy="424710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09717" y="1344080"/>
              <a:ext cx="2142131" cy="42471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715727" y="1330968"/>
            <a:ext cx="2143994" cy="4250794"/>
            <a:chOff x="15715727" y="1330968"/>
            <a:chExt cx="2143994" cy="425079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15727" y="1330968"/>
              <a:ext cx="2143994" cy="42507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73086" y="5710153"/>
            <a:ext cx="2175649" cy="4313555"/>
            <a:chOff x="10273086" y="5710153"/>
            <a:chExt cx="2175649" cy="431355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73086" y="5710153"/>
              <a:ext cx="2175649" cy="43135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01059" y="5710153"/>
            <a:ext cx="2158918" cy="4280383"/>
            <a:chOff x="13001059" y="5710153"/>
            <a:chExt cx="2158918" cy="428038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01059" y="5710153"/>
              <a:ext cx="2158918" cy="42803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754226" y="5743325"/>
            <a:ext cx="2141777" cy="4246398"/>
            <a:chOff x="15754226" y="5743325"/>
            <a:chExt cx="2141777" cy="424639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754226" y="5743325"/>
              <a:ext cx="2141777" cy="4246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7" y="1118027"/>
            <a:ext cx="4598889" cy="9355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4240" y="2756949"/>
            <a:ext cx="2023953" cy="7530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1382" y="3455685"/>
            <a:ext cx="575987" cy="52444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86566" y="4596007"/>
            <a:ext cx="1424998" cy="4211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4822" y="4527451"/>
            <a:ext cx="804553" cy="7530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85588" y="5188385"/>
            <a:ext cx="373107" cy="4358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4822" y="5115082"/>
            <a:ext cx="804553" cy="7530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2335" y="5762294"/>
            <a:ext cx="1462823" cy="7530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81953" y="6285523"/>
            <a:ext cx="3047130" cy="8817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35323" y="5458641"/>
            <a:ext cx="8154781" cy="77219"/>
            <a:chOff x="4635323" y="5458641"/>
            <a:chExt cx="8154781" cy="77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4635323" y="5458641"/>
              <a:ext cx="8154781" cy="772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2335" y="7245602"/>
            <a:ext cx="1529340" cy="7530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28087" y="7690410"/>
            <a:ext cx="4745217" cy="11995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36088" y="1438331"/>
            <a:ext cx="1309916" cy="7530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73547" y="3987982"/>
            <a:ext cx="2404503" cy="4511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4240" y="3940504"/>
            <a:ext cx="804555" cy="75301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15334" y="2448924"/>
            <a:ext cx="6044481" cy="104957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16676" y="3515736"/>
            <a:ext cx="3106252" cy="4511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29152" y="3868754"/>
            <a:ext cx="5209476" cy="7221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87685" y="4573723"/>
            <a:ext cx="3931321" cy="6543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94182" y="4977534"/>
            <a:ext cx="6039503" cy="7221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27514" y="4656402"/>
            <a:ext cx="341392" cy="272338"/>
            <a:chOff x="9227514" y="4656402"/>
            <a:chExt cx="341392" cy="2723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27514" y="4656402"/>
              <a:ext cx="341392" cy="27233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051431" y="6784793"/>
            <a:ext cx="1881786" cy="75301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263287" y="7306553"/>
            <a:ext cx="7950200" cy="23219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367095" y="3461400"/>
            <a:ext cx="924379" cy="42300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508828" y="2061161"/>
            <a:ext cx="5914576" cy="6543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27514" y="2140019"/>
            <a:ext cx="341392" cy="272338"/>
            <a:chOff x="9227514" y="2140019"/>
            <a:chExt cx="341392" cy="2723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227514" y="2140019"/>
              <a:ext cx="341392" cy="27233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981428" y="5762294"/>
            <a:ext cx="1243400" cy="75301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494256" y="6216180"/>
            <a:ext cx="7777303" cy="6543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34150" y="6308378"/>
            <a:ext cx="341392" cy="272338"/>
            <a:chOff x="9234150" y="6308378"/>
            <a:chExt cx="341392" cy="2723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234150" y="6308378"/>
              <a:ext cx="341392" cy="2723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1987" y="6319808"/>
            <a:ext cx="341392" cy="272338"/>
            <a:chOff x="1871987" y="6319808"/>
            <a:chExt cx="341392" cy="2723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71987" y="6319808"/>
              <a:ext cx="341392" cy="27233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725972" y="1941648"/>
            <a:ext cx="3155238" cy="65928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92335" y="1972980"/>
            <a:ext cx="1243401" cy="75301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13081" y="7776003"/>
            <a:ext cx="820309" cy="1099198"/>
            <a:chOff x="16113081" y="7776003"/>
            <a:chExt cx="820309" cy="1099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13081" y="7776003"/>
              <a:ext cx="820309" cy="10991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6748" y="1658882"/>
            <a:ext cx="15290134" cy="33732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2709" y="5123214"/>
            <a:ext cx="5216900" cy="6986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277" y="7760143"/>
            <a:ext cx="2453882" cy="12179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84302" y="1236142"/>
            <a:ext cx="2396062" cy="2860330"/>
            <a:chOff x="1384302" y="1236142"/>
            <a:chExt cx="2396062" cy="28603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302" y="1236142"/>
              <a:ext cx="2396062" cy="28603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88984" y="1310289"/>
            <a:ext cx="3978504" cy="26755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73796" y="1396529"/>
            <a:ext cx="2978550" cy="8777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33792" y="2507437"/>
            <a:ext cx="3513712" cy="77219"/>
            <a:chOff x="8933792" y="2507437"/>
            <a:chExt cx="3513712" cy="77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2507437"/>
              <a:ext cx="3513712" cy="772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03315" y="3133477"/>
            <a:ext cx="3692601" cy="8253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33790" y="4488494"/>
            <a:ext cx="3513712" cy="77219"/>
            <a:chOff x="8933790" y="4488494"/>
            <a:chExt cx="3513712" cy="772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933790" y="4488494"/>
              <a:ext cx="3513712" cy="772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18005" y="1487230"/>
            <a:ext cx="741239" cy="5244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999498" y="2161848"/>
            <a:ext cx="3214792" cy="88619"/>
            <a:chOff x="14999498" y="2161848"/>
            <a:chExt cx="3214792" cy="886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99498" y="2161848"/>
              <a:ext cx="3214792" cy="88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99498" y="2507437"/>
            <a:ext cx="2854474" cy="88619"/>
            <a:chOff x="14999498" y="2507437"/>
            <a:chExt cx="2854474" cy="886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99498" y="2507437"/>
              <a:ext cx="2854474" cy="886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077091" y="1561524"/>
            <a:ext cx="615197" cy="14168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52290" y="6041893"/>
            <a:ext cx="3513712" cy="77219"/>
            <a:chOff x="13652290" y="6041893"/>
            <a:chExt cx="3513712" cy="772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3652290" y="6041893"/>
              <a:ext cx="3513712" cy="772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52946" y="4671832"/>
            <a:ext cx="2229198" cy="7530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84302" y="7677698"/>
            <a:ext cx="5719793" cy="77219"/>
            <a:chOff x="1384302" y="7677698"/>
            <a:chExt cx="5719793" cy="7721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384302" y="7677698"/>
              <a:ext cx="5719793" cy="7721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03717" y="6258136"/>
            <a:ext cx="1365680" cy="75301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64927" y="1945488"/>
            <a:ext cx="1442094" cy="102852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842364" y="2574881"/>
            <a:ext cx="1444992" cy="75301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13897" y="5244768"/>
            <a:ext cx="3953311" cy="157367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664667" y="6736744"/>
            <a:ext cx="4062578" cy="119951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889137" y="2016629"/>
            <a:ext cx="2408170" cy="44585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47829" y="4350210"/>
            <a:ext cx="6408368" cy="286465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999502" y="3060645"/>
            <a:ext cx="3070343" cy="88619"/>
            <a:chOff x="14999502" y="3060645"/>
            <a:chExt cx="3070343" cy="8861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999502" y="3060645"/>
              <a:ext cx="3070343" cy="886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999502" y="3406234"/>
            <a:ext cx="2524307" cy="88619"/>
            <a:chOff x="14999502" y="3406234"/>
            <a:chExt cx="2524307" cy="8861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999502" y="3406234"/>
              <a:ext cx="2524307" cy="8861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077050" y="2460317"/>
            <a:ext cx="615197" cy="141686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571022" y="2844288"/>
            <a:ext cx="1163142" cy="102852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005856" y="3959442"/>
            <a:ext cx="3208434" cy="88619"/>
            <a:chOff x="15005856" y="3959442"/>
            <a:chExt cx="3208434" cy="886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005856" y="3959442"/>
              <a:ext cx="3208434" cy="886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999498" y="4488494"/>
            <a:ext cx="2524311" cy="88619"/>
            <a:chOff x="14999498" y="4488494"/>
            <a:chExt cx="2524311" cy="8861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999498" y="4488494"/>
              <a:ext cx="2524311" cy="8861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7140576" y="3416262"/>
            <a:ext cx="386632" cy="90086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577403" y="3743088"/>
            <a:ext cx="759852" cy="65436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607878" y="4007911"/>
            <a:ext cx="935215" cy="408980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7140576" y="3926357"/>
            <a:ext cx="386632" cy="90086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583725" y="4271879"/>
            <a:ext cx="1012594" cy="65436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990848" y="5246387"/>
            <a:ext cx="2647152" cy="88619"/>
            <a:chOff x="14990848" y="5246387"/>
            <a:chExt cx="2647152" cy="8861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990848" y="5246387"/>
              <a:ext cx="2647152" cy="886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90848" y="5591977"/>
            <a:ext cx="2218006" cy="88619"/>
            <a:chOff x="14990848" y="5591977"/>
            <a:chExt cx="2218006" cy="8861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990848" y="5591977"/>
              <a:ext cx="2218006" cy="88619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7068383" y="4646069"/>
            <a:ext cx="615197" cy="1416862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564927" y="5030034"/>
            <a:ext cx="1054853" cy="102852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3652294" y="4882032"/>
            <a:ext cx="3513712" cy="77219"/>
            <a:chOff x="13652294" y="4882032"/>
            <a:chExt cx="3513712" cy="7721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-10800000">
              <a:off x="13652294" y="4882032"/>
              <a:ext cx="3513712" cy="7721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695143" y="8036763"/>
            <a:ext cx="3513712" cy="77219"/>
            <a:chOff x="13695143" y="8036763"/>
            <a:chExt cx="3513712" cy="7721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-10800000">
              <a:off x="13695143" y="8036763"/>
              <a:ext cx="3513712" cy="77219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3603717" y="8187892"/>
            <a:ext cx="990145" cy="753009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3664667" y="9006433"/>
            <a:ext cx="3263915" cy="70843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933790" y="7061033"/>
            <a:ext cx="3513712" cy="77219"/>
            <a:chOff x="8933790" y="7061033"/>
            <a:chExt cx="3513712" cy="7721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-10800000">
              <a:off x="8933790" y="7061033"/>
              <a:ext cx="3513712" cy="77219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8842136" y="7239593"/>
            <a:ext cx="2691814" cy="753009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8889544" y="7797815"/>
            <a:ext cx="3121493" cy="1456744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2069690" y="8004382"/>
            <a:ext cx="2843775" cy="47939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84302" y="7933615"/>
            <a:ext cx="466543" cy="466543"/>
            <a:chOff x="1384302" y="7933615"/>
            <a:chExt cx="466543" cy="466543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84302" y="7933615"/>
              <a:ext cx="466543" cy="46654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93441" y="8560338"/>
            <a:ext cx="848265" cy="476571"/>
            <a:chOff x="1193441" y="8560338"/>
            <a:chExt cx="848265" cy="47657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93441" y="8560338"/>
              <a:ext cx="848265" cy="476571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2069690" y="8615077"/>
            <a:ext cx="2433157" cy="479399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3664667" y="8650989"/>
            <a:ext cx="3639579" cy="451199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8911374" y="3889099"/>
            <a:ext cx="3421167" cy="4511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9033" y="1303395"/>
            <a:ext cx="4472049" cy="2968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13267" y="5550719"/>
            <a:ext cx="8135628" cy="77219"/>
            <a:chOff x="4213267" y="5550719"/>
            <a:chExt cx="813562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213267" y="5550719"/>
              <a:ext cx="8135628" cy="77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6061" y="5618304"/>
            <a:ext cx="8305221" cy="77219"/>
            <a:chOff x="8986061" y="5618304"/>
            <a:chExt cx="8305221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986061" y="5618304"/>
              <a:ext cx="8305221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62213" y="1759727"/>
            <a:ext cx="3778346" cy="10040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53639" y="2445296"/>
            <a:ext cx="3756804" cy="11995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77281" y="5123810"/>
            <a:ext cx="3902127" cy="86965"/>
            <a:chOff x="13177281" y="5123810"/>
            <a:chExt cx="3902127" cy="869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77281" y="5123810"/>
              <a:ext cx="3902127" cy="8696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4496" y="5465212"/>
            <a:ext cx="2198499" cy="6992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28131" y="5577809"/>
            <a:ext cx="4015011" cy="39479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39241" y="1759727"/>
            <a:ext cx="4468310" cy="10040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30667" y="2445296"/>
            <a:ext cx="3867531" cy="15736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32426" y="9017777"/>
            <a:ext cx="822772" cy="791747"/>
            <a:chOff x="11832426" y="9017777"/>
            <a:chExt cx="822772" cy="7917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32426" y="9017777"/>
              <a:ext cx="822772" cy="791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36102" y="4142884"/>
            <a:ext cx="747484" cy="822772"/>
            <a:chOff x="14336102" y="4142884"/>
            <a:chExt cx="747484" cy="8227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36102" y="4142884"/>
              <a:ext cx="747484" cy="82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12191" y="4132302"/>
            <a:ext cx="822772" cy="672833"/>
            <a:chOff x="15812191" y="4132302"/>
            <a:chExt cx="822772" cy="6728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12191" y="4132302"/>
              <a:ext cx="822772" cy="6728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43483" y="8983988"/>
            <a:ext cx="1723285" cy="747884"/>
            <a:chOff x="15643483" y="8983988"/>
            <a:chExt cx="1723285" cy="7478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43483" y="8983988"/>
              <a:ext cx="1723285" cy="7478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0210" y="6198327"/>
            <a:ext cx="6171429" cy="1383138"/>
            <a:chOff x="1480210" y="6198327"/>
            <a:chExt cx="6171429" cy="138313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80210" y="6198327"/>
              <a:ext cx="6171429" cy="13831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80210" y="7876264"/>
            <a:ext cx="6171429" cy="1454456"/>
            <a:chOff x="1480210" y="7876264"/>
            <a:chExt cx="6171429" cy="145445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80210" y="7876264"/>
              <a:ext cx="6171429" cy="145445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843058" y="3741058"/>
            <a:ext cx="3731204" cy="82535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39241" y="5635384"/>
            <a:ext cx="4264430" cy="100401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730667" y="6320953"/>
            <a:ext cx="3984963" cy="119951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730667" y="7606077"/>
            <a:ext cx="3595690" cy="119951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92581" y="4252202"/>
            <a:ext cx="4832330" cy="110902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71736" y="5770709"/>
            <a:ext cx="1500305" cy="100401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863163" y="6400953"/>
            <a:ext cx="3820400" cy="269614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51638" y="5328722"/>
            <a:ext cx="6858529" cy="86965"/>
            <a:chOff x="1451638" y="5328722"/>
            <a:chExt cx="6858529" cy="8696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51638" y="5328722"/>
              <a:ext cx="6858529" cy="869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81258" y="4639699"/>
            <a:ext cx="1024761" cy="1006315"/>
            <a:chOff x="10181258" y="4639699"/>
            <a:chExt cx="1024761" cy="100631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6200000">
              <a:off x="10181258" y="4639699"/>
              <a:ext cx="1024761" cy="10063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23918" y="1017800"/>
            <a:ext cx="12771437" cy="7253101"/>
            <a:chOff x="2923918" y="1017800"/>
            <a:chExt cx="12771437" cy="72531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3918" y="1017800"/>
              <a:ext cx="12771437" cy="72531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033" y="1303395"/>
            <a:ext cx="4262043" cy="29681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07894" y="538618"/>
            <a:ext cx="822772" cy="672833"/>
            <a:chOff x="16907894" y="538618"/>
            <a:chExt cx="822772" cy="6728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07894" y="538618"/>
              <a:ext cx="822772" cy="67283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1591" y="1078753"/>
            <a:ext cx="4066864" cy="5244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88683" y="1500341"/>
            <a:ext cx="1951383" cy="2011735"/>
            <a:chOff x="5688683" y="1500341"/>
            <a:chExt cx="1951383" cy="20117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88683" y="1500341"/>
              <a:ext cx="1951383" cy="20117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84109" y="8137243"/>
            <a:ext cx="6171429" cy="267318"/>
            <a:chOff x="8884109" y="8137243"/>
            <a:chExt cx="6171429" cy="2673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84109" y="8137243"/>
              <a:ext cx="6171429" cy="267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23918" y="8137243"/>
            <a:ext cx="6171429" cy="267318"/>
            <a:chOff x="2923918" y="8137243"/>
            <a:chExt cx="6171429" cy="2673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23918" y="8137243"/>
              <a:ext cx="6171429" cy="26731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00731" y="8469461"/>
            <a:ext cx="1707845" cy="10040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65653" y="8469461"/>
            <a:ext cx="1707845" cy="10040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40974" y="8469461"/>
            <a:ext cx="1707845" cy="10040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40598" y="8469461"/>
            <a:ext cx="2381657" cy="10040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21512" y="9017328"/>
            <a:ext cx="2369480" cy="7221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357608" y="7484381"/>
            <a:ext cx="762508" cy="269936"/>
            <a:chOff x="4357608" y="7484381"/>
            <a:chExt cx="762508" cy="2699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4357608" y="7484381"/>
              <a:ext cx="762508" cy="26993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7550" y="7151077"/>
            <a:ext cx="2433427" cy="7636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637471" y="7928579"/>
            <a:ext cx="407397" cy="269936"/>
            <a:chOff x="2637471" y="7928579"/>
            <a:chExt cx="407397" cy="26993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8040000">
              <a:off x="2637471" y="7928579"/>
              <a:ext cx="407397" cy="26993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53982" y="6269363"/>
            <a:ext cx="3763390" cy="10676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100433" y="7985036"/>
            <a:ext cx="3549784" cy="230992"/>
            <a:chOff x="3100433" y="7985036"/>
            <a:chExt cx="3549784" cy="2309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3100433" y="7985036"/>
              <a:ext cx="3549784" cy="23099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100347" y="9017325"/>
            <a:ext cx="1045089" cy="39479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988332" y="5814914"/>
            <a:ext cx="3964085" cy="75300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5352" y="6668190"/>
            <a:ext cx="2418286" cy="7530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573275" y="7986770"/>
            <a:ext cx="3670015" cy="230992"/>
            <a:chOff x="6573275" y="7986770"/>
            <a:chExt cx="3670015" cy="23099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6573275" y="7986770"/>
              <a:ext cx="3670015" cy="2309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33522" y="6982217"/>
            <a:ext cx="1749521" cy="269936"/>
            <a:chOff x="7533522" y="6982217"/>
            <a:chExt cx="1749521" cy="26993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7533522" y="6982217"/>
              <a:ext cx="1749521" cy="26993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657352" y="4797837"/>
            <a:ext cx="3586118" cy="157478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307522" y="4411509"/>
            <a:ext cx="4073796" cy="75300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083886" y="7991945"/>
            <a:ext cx="3691872" cy="230992"/>
            <a:chOff x="10083886" y="7991945"/>
            <a:chExt cx="3691872" cy="23099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800000">
              <a:off x="10083886" y="7991945"/>
              <a:ext cx="3691872" cy="2309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213886" y="6175082"/>
            <a:ext cx="3511876" cy="269936"/>
            <a:chOff x="10213886" y="6175082"/>
            <a:chExt cx="3511876" cy="26993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10213886" y="6175082"/>
              <a:ext cx="3511876" cy="26993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189113" y="3502771"/>
            <a:ext cx="3674185" cy="127078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839336" y="3116441"/>
            <a:ext cx="3930828" cy="75300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223199" y="5471494"/>
            <a:ext cx="5394742" cy="269936"/>
            <a:chOff x="12223199" y="5471494"/>
            <a:chExt cx="5394742" cy="26993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12223199" y="5471494"/>
              <a:ext cx="5394742" cy="26993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781336" y="1408917"/>
            <a:ext cx="3543181" cy="75300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265113" y="1859885"/>
            <a:ext cx="3333387" cy="127078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934373" y="9008667"/>
            <a:ext cx="1045089" cy="39479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377810" y="9008667"/>
            <a:ext cx="1045089" cy="3947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6465599" cy="31166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5244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33" y="292769"/>
            <a:ext cx="9282179" cy="81190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24667" y="7388905"/>
            <a:ext cx="4000312" cy="20317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5768" y="9097140"/>
            <a:ext cx="6254777" cy="4079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638" y="4453687"/>
            <a:ext cx="1746923" cy="1746923"/>
            <a:chOff x="1614638" y="4453687"/>
            <a:chExt cx="1746923" cy="17469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4638" y="4453687"/>
              <a:ext cx="1746923" cy="17469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70505" y="4453687"/>
            <a:ext cx="1746923" cy="1746923"/>
            <a:chOff x="3770505" y="4453687"/>
            <a:chExt cx="1746923" cy="17469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70505" y="4453687"/>
              <a:ext cx="1746923" cy="1746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4064299" cy="9355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0564" y="2001151"/>
            <a:ext cx="4355890" cy="6236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3287" y="3085732"/>
            <a:ext cx="6078114" cy="11140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2335" y="2610324"/>
            <a:ext cx="1529336" cy="7530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3287" y="4815611"/>
            <a:ext cx="4387860" cy="4511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2335" y="4340203"/>
            <a:ext cx="1529336" cy="753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4" y="4241152"/>
            <a:ext cx="6674967" cy="77219"/>
            <a:chOff x="1483764" y="4241152"/>
            <a:chExt cx="6674967" cy="77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83764" y="4241152"/>
              <a:ext cx="6674967" cy="772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3287" y="6267172"/>
            <a:ext cx="6958346" cy="26961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2335" y="5791762"/>
            <a:ext cx="3497062" cy="7530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3765" y="5692709"/>
            <a:ext cx="6706711" cy="77219"/>
            <a:chOff x="1483765" y="5692709"/>
            <a:chExt cx="6706711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483765" y="5692709"/>
              <a:ext cx="6706711" cy="77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12012" y="5437478"/>
            <a:ext cx="8154781" cy="77219"/>
            <a:chOff x="5612012" y="5437478"/>
            <a:chExt cx="8154781" cy="772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5612012" y="5437478"/>
              <a:ext cx="8154781" cy="7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37781" y="1915818"/>
            <a:ext cx="1709171" cy="3702817"/>
            <a:chOff x="12637781" y="1915818"/>
            <a:chExt cx="1709171" cy="37028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37781" y="1915818"/>
              <a:ext cx="1709171" cy="37028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71081" y="1915818"/>
            <a:ext cx="1709171" cy="3702817"/>
            <a:chOff x="10771081" y="1915818"/>
            <a:chExt cx="1709171" cy="370281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71081" y="1915818"/>
              <a:ext cx="1709171" cy="37028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16265" y="1926401"/>
            <a:ext cx="1709171" cy="3702817"/>
            <a:chOff x="14516265" y="1926401"/>
            <a:chExt cx="1709171" cy="370281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16265" y="1926401"/>
              <a:ext cx="1709171" cy="370281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89178" y="1307269"/>
            <a:ext cx="2718337" cy="75301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89178" y="6001983"/>
            <a:ext cx="2452058" cy="7530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71081" y="6477273"/>
            <a:ext cx="5285131" cy="3469607"/>
            <a:chOff x="10771081" y="6477273"/>
            <a:chExt cx="5285131" cy="34696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71081" y="6477273"/>
              <a:ext cx="5285131" cy="34696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5951934" cy="9355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2335" y="2550488"/>
            <a:ext cx="2023953" cy="7530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2048" y="3140358"/>
            <a:ext cx="2588482" cy="4511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9477" y="3150021"/>
            <a:ext cx="575987" cy="5244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72630" y="4214048"/>
            <a:ext cx="3304525" cy="4511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2917" y="4166573"/>
            <a:ext cx="804553" cy="75301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72646" y="4746655"/>
            <a:ext cx="2560543" cy="4511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2917" y="4685704"/>
            <a:ext cx="804553" cy="7530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2335" y="5254648"/>
            <a:ext cx="1462823" cy="7530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85763" y="5781682"/>
            <a:ext cx="4632062" cy="8253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35323" y="5458641"/>
            <a:ext cx="8154781" cy="77219"/>
            <a:chOff x="4635323" y="5458641"/>
            <a:chExt cx="8154781" cy="772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4635323" y="5458641"/>
              <a:ext cx="8154781" cy="772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0007" y="7946037"/>
            <a:ext cx="1309913" cy="7530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85763" y="8390848"/>
            <a:ext cx="6287081" cy="11995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36088" y="1307269"/>
            <a:ext cx="1815272" cy="7530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64601" y="6672530"/>
            <a:ext cx="4773062" cy="11527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61642" y="3654563"/>
            <a:ext cx="1785246" cy="4511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2335" y="3607088"/>
            <a:ext cx="804555" cy="75301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02858" y="1858972"/>
            <a:ext cx="2523162" cy="45119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15346" y="2211991"/>
            <a:ext cx="3579999" cy="10495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302860" y="3291534"/>
            <a:ext cx="5668424" cy="45119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15343" y="3644558"/>
            <a:ext cx="6350960" cy="39479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02860" y="4004541"/>
            <a:ext cx="5121695" cy="45119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515343" y="4357558"/>
            <a:ext cx="4560603" cy="13769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38429" y="5806853"/>
            <a:ext cx="2834821" cy="45119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488848" y="6159872"/>
            <a:ext cx="4080254" cy="10495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27514" y="5848256"/>
            <a:ext cx="341392" cy="272338"/>
            <a:chOff x="9227514" y="5848256"/>
            <a:chExt cx="341392" cy="2723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227514" y="5848256"/>
              <a:ext cx="341392" cy="27233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051431" y="7155926"/>
            <a:ext cx="1243397" cy="75301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263286" y="7677686"/>
            <a:ext cx="7702157" cy="194782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41132" y="2001151"/>
            <a:ext cx="3796287" cy="6236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13" y="292769"/>
            <a:ext cx="7235615" cy="81190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1966" y="1352195"/>
            <a:ext cx="7041087" cy="31166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107" y="6741829"/>
            <a:ext cx="1993322" cy="5244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724" y="7260563"/>
            <a:ext cx="3875459" cy="17043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69334" y="9305959"/>
            <a:ext cx="6254777" cy="4079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64779" y="4682501"/>
            <a:ext cx="1944745" cy="1820477"/>
            <a:chOff x="15064779" y="4682501"/>
            <a:chExt cx="1944745" cy="18204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64779" y="4682501"/>
              <a:ext cx="1944745" cy="18204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2021-09-23T19:53:21Z</dcterms:created>
  <dcterms:modified xsi:type="dcterms:W3CDTF">2021-09-23T19:53:21Z</dcterms:modified>
</cp:coreProperties>
</file>